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257" r:id="rId5"/>
    <p:sldId id="268" r:id="rId6"/>
    <p:sldId id="269" r:id="rId7"/>
    <p:sldId id="270" r:id="rId8"/>
    <p:sldId id="271" r:id="rId9"/>
    <p:sldId id="286" r:id="rId10"/>
    <p:sldId id="272" r:id="rId11"/>
    <p:sldId id="287" r:id="rId12"/>
    <p:sldId id="288" r:id="rId13"/>
    <p:sldId id="289" r:id="rId14"/>
    <p:sldId id="290" r:id="rId15"/>
    <p:sldId id="293" r:id="rId16"/>
    <p:sldId id="291" r:id="rId17"/>
    <p:sldId id="292" r:id="rId18"/>
    <p:sldId id="294" r:id="rId19"/>
    <p:sldId id="295" r:id="rId20"/>
    <p:sldId id="296" r:id="rId21"/>
    <p:sldId id="297" r:id="rId22"/>
    <p:sldId id="313" r:id="rId23"/>
    <p:sldId id="314" r:id="rId24"/>
    <p:sldId id="315" r:id="rId25"/>
    <p:sldId id="298" r:id="rId26"/>
    <p:sldId id="299" r:id="rId27"/>
    <p:sldId id="300" r:id="rId28"/>
    <p:sldId id="316" r:id="rId29"/>
    <p:sldId id="317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8" r:id="rId41"/>
    <p:sldId id="319" r:id="rId42"/>
    <p:sldId id="311" r:id="rId43"/>
    <p:sldId id="283" r:id="rId44"/>
    <p:sldId id="312" r:id="rId45"/>
    <p:sldId id="285" r:id="rId46"/>
  </p:sldIdLst>
  <p:sldSz cx="12188825" cy="6858000"/>
  <p:notesSz cx="6858000" cy="9144000"/>
  <p:defaultTextStyle>
    <a:defPPr rtl="0">
      <a:defRPr lang="tr-t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Asıl metin stillerini düzenlemek için tıklayın</a:t>
            </a:r>
          </a:p>
          <a:p>
            <a:pPr lvl="1" rtl="0"/>
            <a:r>
              <a:t>İkinci düzey</a:t>
            </a:r>
          </a:p>
          <a:p>
            <a:pPr lvl="2" rtl="0"/>
            <a:r>
              <a:t>Üçüncü düzey</a:t>
            </a:r>
          </a:p>
          <a:p>
            <a:pPr lvl="3" rtl="0"/>
            <a:r>
              <a:t>Dördüncü düzey</a:t>
            </a:r>
          </a:p>
          <a:p>
            <a:pPr lvl="4" rtl="0"/>
            <a:r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köşegenler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Düz Bağlayıcı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Düz Bağlayıcı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Düz Bağlayıcı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alt çizgiler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Serbest Biçi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Serbest 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Serbest Biçi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2" name="Tarih Yer Tutucusu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23" name="Alt Bilgi Yer Tutucusu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Slayt Numarası Yer Tutucus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köşegenler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Düz Bağlayıcı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Düz Bağlayıcı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Düz Bağlayıcı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3" name="Resim Yer Tutucusu 2" descr="Resim eklemek için boş yer tutucu. Yer tutucuya tıklayın ve eklemek istediğiniz resmi seçin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tr-TR"/>
              <a:t>Resim eklemek için simgeye tıklayın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ol çizgiler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Serbest Biçi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Serbest Biçi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Serbest Biçi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tr"/>
              <a:t>Asıl başlık stili için tıklatın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hyperlink" Target="https://github.com/MertKRC/ChronomeRt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9293772" cy="2000251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Mobile Programming</a:t>
            </a:r>
            <a:br>
              <a:rPr lang="tr-TR" dirty="0"/>
            </a:br>
            <a:r>
              <a:rPr lang="tr-TR" dirty="0" err="1"/>
              <a:t>Subject</a:t>
            </a:r>
            <a:r>
              <a:rPr lang="tr-TR" dirty="0"/>
              <a:t>: </a:t>
            </a:r>
            <a:r>
              <a:rPr lang="tr-TR" dirty="0" err="1"/>
              <a:t>Chronometer</a:t>
            </a:r>
            <a:r>
              <a:rPr lang="tr-TR" dirty="0"/>
              <a:t> / Stop Watch</a:t>
            </a:r>
            <a:endParaRPr lang="tr" dirty="0"/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Mert karaca</a:t>
            </a:r>
          </a:p>
          <a:p>
            <a:pPr rtl="0"/>
            <a:r>
              <a:rPr lang="tr-TR" dirty="0"/>
              <a:t>201818016</a:t>
            </a:r>
          </a:p>
          <a:p>
            <a:pPr rtl="0"/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programmıng</a:t>
            </a:r>
            <a:r>
              <a:rPr lang="tr-TR" dirty="0"/>
              <a:t> 2nd </a:t>
            </a:r>
            <a:r>
              <a:rPr lang="tr-TR" dirty="0" err="1"/>
              <a:t>class</a:t>
            </a:r>
            <a:endParaRPr lang="tr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Let’s</a:t>
            </a:r>
            <a:r>
              <a:rPr lang="tr-TR" dirty="0"/>
              <a:t> </a:t>
            </a:r>
            <a:r>
              <a:rPr lang="tr-TR" dirty="0" err="1"/>
              <a:t>return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activity_main.xml file.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start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UI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chronometer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backbone</a:t>
            </a:r>
            <a:r>
              <a:rPr lang="tr-TR" dirty="0"/>
              <a:t> of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remember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again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mess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much</a:t>
            </a:r>
            <a:r>
              <a:rPr lang="tr-TR" dirty="0"/>
              <a:t> but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UI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delicious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565316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D3E11FE-17A7-4D5F-9068-E78AE777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4" y="836712"/>
            <a:ext cx="10360500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3731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/>
              <a:t>Design: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E0EF851-52F4-4146-838D-74D117993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7" y="1520788"/>
            <a:ext cx="717851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623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chronometer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. 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know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anything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parent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objects</a:t>
            </a:r>
            <a:r>
              <a:rPr lang="tr-TR" dirty="0"/>
              <a:t> in </a:t>
            </a:r>
            <a:r>
              <a:rPr lang="tr-TR" dirty="0" err="1"/>
              <a:t>layout</a:t>
            </a:r>
            <a:r>
              <a:rPr lang="tr-TR" dirty="0"/>
              <a:t> is </a:t>
            </a:r>
            <a:r>
              <a:rPr lang="tr-TR" dirty="0" err="1"/>
              <a:t>layout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forward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adjust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prerequistes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9053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them</a:t>
            </a:r>
            <a:r>
              <a:rPr lang="tr-TR" dirty="0"/>
              <a:t> in 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;</a:t>
            </a:r>
          </a:p>
          <a:p>
            <a:pPr marL="0" indent="0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</a:t>
            </a:r>
            <a:r>
              <a:rPr lang="tr-TR" dirty="0" err="1"/>
              <a:t>Drawable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circle.png </a:t>
            </a:r>
            <a:r>
              <a:rPr lang="tr-TR" dirty="0" err="1"/>
              <a:t>and</a:t>
            </a:r>
            <a:r>
              <a:rPr lang="tr-TR" dirty="0"/>
              <a:t> ic_main.png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worry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/>
              <a:t>I </a:t>
            </a:r>
            <a:r>
              <a:rPr lang="tr-TR" dirty="0" err="1"/>
              <a:t>already</a:t>
            </a:r>
            <a:r>
              <a:rPr lang="tr-TR" dirty="0"/>
              <a:t> </a:t>
            </a:r>
            <a:r>
              <a:rPr lang="tr-TR" dirty="0" err="1"/>
              <a:t>added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too</a:t>
            </a:r>
            <a:r>
              <a:rPr lang="tr-TR" dirty="0"/>
              <a:t> in </a:t>
            </a:r>
            <a:r>
              <a:rPr lang="tr-TR" dirty="0" err="1"/>
              <a:t>Github</a:t>
            </a:r>
            <a:r>
              <a:rPr lang="tr-TR" dirty="0"/>
              <a:t> !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059872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ImageView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layout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circle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. </a:t>
            </a:r>
            <a:r>
              <a:rPr lang="tr-TR" dirty="0" err="1"/>
              <a:t>Actually</a:t>
            </a:r>
            <a:r>
              <a:rPr lang="tr-TR" dirty="0"/>
              <a:t> i </a:t>
            </a:r>
            <a:r>
              <a:rPr lang="tr-TR" dirty="0" err="1"/>
              <a:t>drawed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in paint.net.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,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1493766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0A54128-DAA7-4355-A596-39B67699D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1630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9653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start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four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. </a:t>
            </a:r>
            <a:r>
              <a:rPr lang="tr-TR" dirty="0" err="1"/>
              <a:t>Start,Pause,Resume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Reset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four</a:t>
            </a:r>
            <a:r>
              <a:rPr lang="tr-TR" dirty="0"/>
              <a:t> </a:t>
            </a:r>
            <a:r>
              <a:rPr lang="tr-TR" dirty="0" err="1"/>
              <a:t>button</a:t>
            </a:r>
            <a:r>
              <a:rPr lang="tr-TR" dirty="0"/>
              <a:t> as </a:t>
            </a:r>
            <a:r>
              <a:rPr lang="tr-TR" dirty="0" err="1"/>
              <a:t>circle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half</a:t>
            </a:r>
            <a:r>
              <a:rPr lang="tr-TR" dirty="0"/>
              <a:t> </a:t>
            </a:r>
            <a:r>
              <a:rPr lang="tr-TR" dirty="0" err="1"/>
              <a:t>circle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middle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imageView</a:t>
            </a:r>
            <a:r>
              <a:rPr lang="tr-TR" dirty="0"/>
              <a:t>.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little</a:t>
            </a:r>
            <a:r>
              <a:rPr lang="tr-TR" dirty="0"/>
              <a:t> </a:t>
            </a:r>
            <a:r>
              <a:rPr lang="tr-TR" dirty="0" err="1"/>
              <a:t>drawings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Drawable</a:t>
            </a:r>
            <a:r>
              <a:rPr lang="tr-TR" dirty="0"/>
              <a:t> file </a:t>
            </a:r>
            <a:r>
              <a:rPr lang="tr-TR" dirty="0" err="1"/>
              <a:t>again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But </a:t>
            </a:r>
            <a:r>
              <a:rPr lang="tr-TR" dirty="0" err="1"/>
              <a:t>this</a:t>
            </a:r>
            <a:r>
              <a:rPr lang="tr-TR" dirty="0"/>
              <a:t> time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draw</a:t>
            </a:r>
            <a:r>
              <a:rPr lang="tr-TR" dirty="0"/>
              <a:t> </a:t>
            </a:r>
            <a:r>
              <a:rPr lang="tr-TR" dirty="0" err="1"/>
              <a:t>something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xml</a:t>
            </a:r>
            <a:r>
              <a:rPr lang="tr-TR" dirty="0"/>
              <a:t> file. </a:t>
            </a:r>
            <a:r>
              <a:rPr lang="tr-TR" dirty="0" err="1"/>
              <a:t>To</a:t>
            </a:r>
            <a:r>
              <a:rPr lang="tr-TR" dirty="0"/>
              <a:t> do </a:t>
            </a:r>
            <a:r>
              <a:rPr lang="tr-TR" dirty="0" err="1"/>
              <a:t>this</a:t>
            </a:r>
            <a:r>
              <a:rPr lang="tr-TR" dirty="0"/>
              <a:t>;</a:t>
            </a:r>
          </a:p>
          <a:p>
            <a:pPr marL="0" indent="0">
              <a:buNone/>
            </a:pP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</a:t>
            </a:r>
            <a:r>
              <a:rPr lang="tr-TR" dirty="0" err="1"/>
              <a:t>drawable</a:t>
            </a:r>
            <a:r>
              <a:rPr lang="tr-TR" dirty="0"/>
              <a:t> &gt; </a:t>
            </a:r>
            <a:r>
              <a:rPr lang="tr-TR" dirty="0" err="1"/>
              <a:t>right</a:t>
            </a:r>
            <a:r>
              <a:rPr lang="tr-TR" dirty="0"/>
              <a:t> </a:t>
            </a:r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New &gt; </a:t>
            </a:r>
            <a:r>
              <a:rPr lang="tr-TR" dirty="0" err="1"/>
              <a:t>Drawable</a:t>
            </a:r>
            <a:r>
              <a:rPr lang="tr-TR" dirty="0"/>
              <a:t> </a:t>
            </a:r>
            <a:r>
              <a:rPr lang="tr-TR" dirty="0" err="1"/>
              <a:t>resouce</a:t>
            </a:r>
            <a:r>
              <a:rPr lang="tr-TR" dirty="0"/>
              <a:t> file</a:t>
            </a:r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name </a:t>
            </a:r>
            <a:r>
              <a:rPr lang="tr-TR" dirty="0" err="1"/>
              <a:t>this</a:t>
            </a:r>
            <a:r>
              <a:rPr lang="tr-TR" dirty="0"/>
              <a:t> file as circle_button.xml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1825610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 &amp; Design: </a:t>
            </a:r>
            <a:r>
              <a:rPr lang="tr-TR" dirty="0"/>
              <a:t>circle_button.xml</a:t>
            </a:r>
            <a:endParaRPr lang="en-US" dirty="0"/>
          </a:p>
        </p:txBody>
      </p:sp>
      <p:sp>
        <p:nvSpPr>
          <p:cNvPr id="8" name="İçerik Yer Tutucusu 6">
            <a:extLst>
              <a:ext uri="{FF2B5EF4-FFF2-40B4-BE49-F238E27FC236}">
                <a16:creationId xmlns:a16="http://schemas.microsoft.com/office/drawing/2014/main" id="{755318A4-E262-48E1-9280-7DC3E72A2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972" y="4437112"/>
            <a:ext cx="5112568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draws</a:t>
            </a:r>
            <a:r>
              <a:rPr lang="tr-TR" dirty="0"/>
              <a:t> an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 =&gt;</a:t>
            </a:r>
          </a:p>
          <a:p>
            <a:pPr marL="0" indent="0">
              <a:buNone/>
            </a:pP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friendly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B2CAF99-E98A-44FC-AB4F-1C7054CB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10360501" cy="201958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E1523C5-BE83-4E65-B8BA-F8DD9F419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6" y="3400075"/>
            <a:ext cx="2028588" cy="31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209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 &amp; Design: </a:t>
            </a:r>
            <a:r>
              <a:rPr lang="tr-TR" dirty="0"/>
              <a:t>circle_button_yellow.xml</a:t>
            </a:r>
            <a:endParaRPr lang="en-US" dirty="0"/>
          </a:p>
        </p:txBody>
      </p:sp>
      <p:sp>
        <p:nvSpPr>
          <p:cNvPr id="8" name="İçerik Yer Tutucusu 6">
            <a:extLst>
              <a:ext uri="{FF2B5EF4-FFF2-40B4-BE49-F238E27FC236}">
                <a16:creationId xmlns:a16="http://schemas.microsoft.com/office/drawing/2014/main" id="{755318A4-E262-48E1-9280-7DC3E72A2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128" y="4286101"/>
            <a:ext cx="5112568" cy="158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draws</a:t>
            </a:r>
            <a:r>
              <a:rPr lang="tr-TR" dirty="0"/>
              <a:t> an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 =&gt;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97EF357-216E-4052-9838-CFF85C79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10360501" cy="175284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C79EA93-6568-48BC-9F67-17714E054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067" y="3151632"/>
            <a:ext cx="2090994" cy="343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516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b="1" dirty="0" err="1"/>
              <a:t>What</a:t>
            </a:r>
            <a:r>
              <a:rPr lang="tr-TR" b="1" dirty="0"/>
              <a:t> is </a:t>
            </a:r>
            <a:r>
              <a:rPr lang="tr-TR" b="1" dirty="0" err="1"/>
              <a:t>Chronometer</a:t>
            </a:r>
            <a:r>
              <a:rPr lang="tr-TR" b="1" dirty="0"/>
              <a:t> Object ?</a:t>
            </a:r>
            <a:endParaRPr lang="en-US" b="1" dirty="0"/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en-US" dirty="0"/>
              <a:t>In a </a:t>
            </a:r>
            <a:r>
              <a:rPr lang="tr-TR" dirty="0"/>
              <a:t>stop </a:t>
            </a:r>
            <a:r>
              <a:rPr lang="tr-TR" dirty="0" err="1"/>
              <a:t>watch</a:t>
            </a:r>
            <a:r>
              <a:rPr lang="tr-TR" dirty="0"/>
              <a:t> / </a:t>
            </a:r>
            <a:r>
              <a:rPr lang="tr-TR" dirty="0" err="1"/>
              <a:t>chronometer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en-US" dirty="0"/>
              <a:t>, we use </a:t>
            </a:r>
            <a:r>
              <a:rPr lang="tr-TR" dirty="0"/>
              <a:t>«</a:t>
            </a:r>
            <a:r>
              <a:rPr lang="tr-TR" dirty="0" err="1"/>
              <a:t>chronometer</a:t>
            </a:r>
            <a:r>
              <a:rPr lang="tr-TR" dirty="0"/>
              <a:t>» </a:t>
            </a:r>
            <a:r>
              <a:rPr lang="tr-TR" dirty="0" err="1"/>
              <a:t>object</a:t>
            </a:r>
            <a:r>
              <a:rPr lang="tr-TR" dirty="0"/>
              <a:t> </a:t>
            </a:r>
            <a:r>
              <a:rPr lang="en-US" dirty="0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workflow</a:t>
            </a:r>
            <a:r>
              <a:rPr lang="tr-TR" dirty="0"/>
              <a:t> </a:t>
            </a:r>
            <a:r>
              <a:rPr lang="tr-TR" dirty="0" err="1"/>
              <a:t>easy</a:t>
            </a:r>
            <a:r>
              <a:rPr lang="tr-TR" dirty="0"/>
              <a:t>.</a:t>
            </a:r>
            <a:br>
              <a:rPr lang="en-US" dirty="0"/>
            </a:br>
            <a:endParaRPr lang="tr-TR" dirty="0"/>
          </a:p>
          <a:p>
            <a:pPr marL="0" indent="0">
              <a:buNone/>
            </a:pPr>
            <a:r>
              <a:rPr lang="tr-TR" dirty="0"/>
              <a:t>Beside </a:t>
            </a:r>
            <a:r>
              <a:rPr lang="tr-TR" dirty="0" err="1"/>
              <a:t>handler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runnable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chronometer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hold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minute,second,milisecond</a:t>
            </a:r>
            <a:r>
              <a:rPr lang="tr-TR" dirty="0"/>
              <a:t> </a:t>
            </a:r>
            <a:r>
              <a:rPr lang="tr-TR" dirty="0" err="1"/>
              <a:t>seperately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write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clear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readable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 &amp; Design: </a:t>
            </a:r>
            <a:r>
              <a:rPr lang="tr-TR" dirty="0"/>
              <a:t>circle_button_green.xml</a:t>
            </a:r>
            <a:endParaRPr lang="en-US" dirty="0"/>
          </a:p>
        </p:txBody>
      </p:sp>
      <p:sp>
        <p:nvSpPr>
          <p:cNvPr id="8" name="İçerik Yer Tutucusu 6">
            <a:extLst>
              <a:ext uri="{FF2B5EF4-FFF2-40B4-BE49-F238E27FC236}">
                <a16:creationId xmlns:a16="http://schemas.microsoft.com/office/drawing/2014/main" id="{755318A4-E262-48E1-9280-7DC3E72A2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920" y="5287218"/>
            <a:ext cx="5112568" cy="583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draws</a:t>
            </a:r>
            <a:r>
              <a:rPr lang="tr-TR" dirty="0"/>
              <a:t> an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 =&gt;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71A5D82-8436-4227-AB7B-EA622389F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6" y="3013621"/>
            <a:ext cx="2028588" cy="356974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B37CC1B-0E6C-43D2-B1D2-C67A8E50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8192643" cy="32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470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 &amp; Design: </a:t>
            </a:r>
            <a:r>
              <a:rPr lang="tr-TR" dirty="0"/>
              <a:t>circle_button_red.xml</a:t>
            </a:r>
            <a:endParaRPr lang="en-US" dirty="0"/>
          </a:p>
        </p:txBody>
      </p:sp>
      <p:sp>
        <p:nvSpPr>
          <p:cNvPr id="8" name="İçerik Yer Tutucusu 6">
            <a:extLst>
              <a:ext uri="{FF2B5EF4-FFF2-40B4-BE49-F238E27FC236}">
                <a16:creationId xmlns:a16="http://schemas.microsoft.com/office/drawing/2014/main" id="{755318A4-E262-48E1-9280-7DC3E72A2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374" y="5459212"/>
            <a:ext cx="5112568" cy="56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draws</a:t>
            </a:r>
            <a:r>
              <a:rPr lang="tr-TR" dirty="0"/>
              <a:t> an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 =&gt;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2A9405E-3796-4323-99BE-687AFDDDC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530" y="3068960"/>
            <a:ext cx="1950853" cy="351440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BC8E92B-72F4-4BB6-874D-5B3B7E53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06" y="836713"/>
            <a:ext cx="825990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4546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in activity_main.xml file.</a:t>
            </a:r>
          </a:p>
          <a:p>
            <a:pPr marL="0" indent="0">
              <a:buNone/>
            </a:pPr>
            <a:r>
              <a:rPr lang="tr-TR" dirty="0"/>
              <a:t>As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said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;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four</a:t>
            </a:r>
            <a:r>
              <a:rPr lang="tr-TR" dirty="0"/>
              <a:t> </a:t>
            </a:r>
            <a:r>
              <a:rPr lang="tr-TR" dirty="0" err="1"/>
              <a:t>buttons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Start,Pause,Resume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Reset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Start </a:t>
            </a:r>
            <a:r>
              <a:rPr lang="tr-TR" dirty="0" err="1"/>
              <a:t>button</a:t>
            </a:r>
            <a:r>
              <a:rPr lang="tr-TR" dirty="0"/>
              <a:t> on </a:t>
            </a:r>
            <a:r>
              <a:rPr lang="tr-TR" dirty="0" err="1"/>
              <a:t>activity</a:t>
            </a:r>
            <a:r>
              <a:rPr lang="tr-TR" dirty="0"/>
              <a:t> start.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set Start </a:t>
            </a:r>
            <a:r>
              <a:rPr lang="tr-TR" dirty="0" err="1"/>
              <a:t>button</a:t>
            </a:r>
            <a:r>
              <a:rPr lang="tr-TR" dirty="0"/>
              <a:t> as </a:t>
            </a:r>
            <a:r>
              <a:rPr lang="tr-TR" dirty="0" err="1"/>
              <a:t>visible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set </a:t>
            </a:r>
            <a:r>
              <a:rPr lang="tr-TR" dirty="0" err="1"/>
              <a:t>invisible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rest,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;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351062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 – Start </a:t>
            </a:r>
            <a:r>
              <a:rPr lang="tr-TR" dirty="0" err="1"/>
              <a:t>Button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725DFC9-46A7-41C2-9DD7-0AFBBB08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773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 – </a:t>
            </a:r>
            <a:r>
              <a:rPr lang="tr-TR" dirty="0" err="1"/>
              <a:t>Pause</a:t>
            </a:r>
            <a:r>
              <a:rPr lang="tr-TR" dirty="0"/>
              <a:t> </a:t>
            </a:r>
            <a:r>
              <a:rPr lang="tr-TR" dirty="0" err="1"/>
              <a:t>Button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5474D19-F64D-4552-99DE-4E844648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945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 – </a:t>
            </a:r>
            <a:r>
              <a:rPr lang="tr-TR" dirty="0" err="1"/>
              <a:t>Resume</a:t>
            </a:r>
            <a:r>
              <a:rPr lang="tr-TR" dirty="0"/>
              <a:t> </a:t>
            </a:r>
            <a:r>
              <a:rPr lang="tr-TR" dirty="0" err="1"/>
              <a:t>Button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E30A408-4286-4653-94D9-5AFF33334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704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 – </a:t>
            </a:r>
            <a:r>
              <a:rPr lang="tr-TR" dirty="0" err="1"/>
              <a:t>Reset</a:t>
            </a:r>
            <a:r>
              <a:rPr lang="tr-TR" dirty="0"/>
              <a:t> </a:t>
            </a:r>
            <a:r>
              <a:rPr lang="tr-TR" dirty="0" err="1"/>
              <a:t>Button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70662C6-F436-4C19-9ED4-EF6FF80C4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462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/>
              <a:t>Design: </a:t>
            </a:r>
            <a:r>
              <a:rPr lang="tr-TR" dirty="0" err="1"/>
              <a:t>Activity_main.xml’s</a:t>
            </a:r>
            <a:r>
              <a:rPr lang="tr-TR" dirty="0"/>
              <a:t> </a:t>
            </a:r>
            <a:r>
              <a:rPr lang="tr-TR" dirty="0" err="1"/>
              <a:t>last</a:t>
            </a:r>
            <a:r>
              <a:rPr lang="tr-TR" dirty="0"/>
              <a:t> </a:t>
            </a:r>
            <a:r>
              <a:rPr lang="tr-TR" dirty="0" err="1"/>
              <a:t>state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4ED0E3-443C-4589-A279-1482C9E96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04" y="836712"/>
            <a:ext cx="3324616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081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 </a:t>
            </a:r>
            <a:r>
              <a:rPr lang="tr-TR" dirty="0" err="1"/>
              <a:t>almost</a:t>
            </a:r>
            <a:r>
              <a:rPr lang="tr-TR" dirty="0"/>
              <a:t> </a:t>
            </a:r>
            <a:r>
              <a:rPr lang="tr-TR" dirty="0" err="1"/>
              <a:t>finished</a:t>
            </a:r>
            <a:r>
              <a:rPr lang="tr-TR" dirty="0"/>
              <a:t>.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start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write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codes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animate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circle’s</a:t>
            </a:r>
            <a:r>
              <a:rPr lang="tr-TR" dirty="0"/>
              <a:t> </a:t>
            </a:r>
            <a:r>
              <a:rPr lang="tr-TR" dirty="0" err="1"/>
              <a:t>black</a:t>
            </a:r>
            <a:r>
              <a:rPr lang="tr-TR" dirty="0"/>
              <a:t> </a:t>
            </a:r>
            <a:r>
              <a:rPr lang="tr-TR" dirty="0" err="1"/>
              <a:t>dot</a:t>
            </a:r>
            <a:r>
              <a:rPr lang="tr-TR" dirty="0"/>
              <a:t> in </a:t>
            </a:r>
            <a:r>
              <a:rPr lang="tr-TR" dirty="0" err="1"/>
              <a:t>dedicated</a:t>
            </a:r>
            <a:r>
              <a:rPr lang="tr-TR" dirty="0"/>
              <a:t> </a:t>
            </a:r>
            <a:r>
              <a:rPr lang="tr-TR" dirty="0" err="1"/>
              <a:t>interval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infinite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do </a:t>
            </a:r>
            <a:r>
              <a:rPr lang="tr-TR" dirty="0" err="1"/>
              <a:t>this</a:t>
            </a:r>
            <a:r>
              <a:rPr lang="tr-TR" dirty="0"/>
              <a:t>. </a:t>
            </a:r>
            <a:r>
              <a:rPr lang="tr-TR" dirty="0" err="1"/>
              <a:t>However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primitive</a:t>
            </a:r>
            <a:r>
              <a:rPr lang="tr-TR" dirty="0"/>
              <a:t> </a:t>
            </a:r>
            <a:r>
              <a:rPr lang="tr-TR" dirty="0" err="1"/>
              <a:t>technique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circle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, </a:t>
            </a:r>
            <a:r>
              <a:rPr lang="tr-TR" dirty="0" err="1"/>
              <a:t>so</a:t>
            </a:r>
            <a:r>
              <a:rPr lang="tr-TR" dirty="0"/>
              <a:t> it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black</a:t>
            </a:r>
            <a:r>
              <a:rPr lang="tr-TR" dirty="0"/>
              <a:t> hole at </a:t>
            </a:r>
            <a:r>
              <a:rPr lang="tr-TR" dirty="0" err="1"/>
              <a:t>the</a:t>
            </a:r>
            <a:r>
              <a:rPr lang="tr-TR" dirty="0"/>
              <a:t> 12 </a:t>
            </a:r>
            <a:r>
              <a:rPr lang="tr-TR" dirty="0" err="1"/>
              <a:t>turning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257628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animate</a:t>
            </a:r>
            <a:r>
              <a:rPr lang="tr-TR" dirty="0"/>
              <a:t> </a:t>
            </a:r>
            <a:r>
              <a:rPr lang="tr-TR" dirty="0" err="1"/>
              <a:t>something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Android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animations</a:t>
            </a:r>
            <a:r>
              <a:rPr lang="tr-TR" dirty="0"/>
              <a:t>. </a:t>
            </a: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an anim file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;</a:t>
            </a:r>
          </a:p>
          <a:p>
            <a:pPr marL="0" indent="0" algn="ctr">
              <a:buNone/>
            </a:pP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Anim</a:t>
            </a:r>
          </a:p>
          <a:p>
            <a:pPr marL="0" indent="0">
              <a:buNone/>
            </a:pP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,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an </a:t>
            </a:r>
            <a:r>
              <a:rPr lang="tr-TR" dirty="0" err="1"/>
              <a:t>animation</a:t>
            </a:r>
            <a:r>
              <a:rPr lang="tr-TR" dirty="0"/>
              <a:t> file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right</a:t>
            </a:r>
            <a:r>
              <a:rPr lang="tr-TR" dirty="0"/>
              <a:t> </a:t>
            </a:r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Anim file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select</a:t>
            </a:r>
            <a:r>
              <a:rPr lang="tr-TR" dirty="0"/>
              <a:t> New &gt; </a:t>
            </a:r>
            <a:r>
              <a:rPr lang="tr-TR" dirty="0" err="1"/>
              <a:t>Animation</a:t>
            </a:r>
            <a:r>
              <a:rPr lang="tr-TR" dirty="0"/>
              <a:t> </a:t>
            </a:r>
            <a:r>
              <a:rPr lang="tr-TR" dirty="0" err="1"/>
              <a:t>resource</a:t>
            </a:r>
            <a:r>
              <a:rPr lang="tr-TR" dirty="0"/>
              <a:t> file</a:t>
            </a:r>
          </a:p>
          <a:p>
            <a:pPr marL="0" indent="0">
              <a:buNone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.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.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rotation.xml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linear_interpolator.xml file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it in rotation.xml. </a:t>
            </a:r>
            <a:r>
              <a:rPr lang="tr-TR" dirty="0" err="1"/>
              <a:t>It</a:t>
            </a:r>
            <a:r>
              <a:rPr lang="tr-TR" dirty="0"/>
              <a:t>’ </a:t>
            </a:r>
            <a:r>
              <a:rPr lang="tr-TR" dirty="0" err="1"/>
              <a:t>may</a:t>
            </a:r>
            <a:r>
              <a:rPr lang="tr-TR" dirty="0"/>
              <a:t> be </a:t>
            </a:r>
            <a:r>
              <a:rPr lang="tr-TR" dirty="0" err="1"/>
              <a:t>sounds</a:t>
            </a:r>
            <a:r>
              <a:rPr lang="tr-TR" dirty="0"/>
              <a:t> </a:t>
            </a:r>
            <a:r>
              <a:rPr lang="tr-TR" dirty="0" err="1"/>
              <a:t>confusing</a:t>
            </a:r>
            <a:r>
              <a:rPr lang="tr-TR" dirty="0"/>
              <a:t> but </a:t>
            </a: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worry</a:t>
            </a:r>
            <a:r>
              <a:rPr lang="tr-TR" dirty="0"/>
              <a:t>, </a:t>
            </a:r>
            <a:r>
              <a:rPr lang="tr-TR" dirty="0" err="1"/>
              <a:t>it’s</a:t>
            </a:r>
            <a:r>
              <a:rPr lang="tr-TR" dirty="0"/>
              <a:t> not !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64475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spesific</a:t>
            </a:r>
            <a:r>
              <a:rPr lang="tr-TR" dirty="0"/>
              <a:t>, it </a:t>
            </a:r>
            <a:r>
              <a:rPr lang="tr-TR" dirty="0" err="1"/>
              <a:t>work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;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664603C-9A4C-4AD5-B95B-FF446F0CD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56" y="836712"/>
            <a:ext cx="2808312" cy="5777102"/>
          </a:xfrm>
        </p:spPr>
      </p:pic>
    </p:spTree>
    <p:extLst>
      <p:ext uri="{BB962C8B-B14F-4D97-AF65-F5344CB8AC3E}">
        <p14:creationId xmlns:p14="http://schemas.microsoft.com/office/powerpoint/2010/main" val="28445459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linear_interpolator.xml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3EDDFEC-19B2-424D-91B6-B64073487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2"/>
            <a:ext cx="10360501" cy="1656184"/>
          </a:xfrm>
          <a:prstGeom prst="rect">
            <a:avLst/>
          </a:prstGeom>
        </p:spPr>
      </p:pic>
      <p:sp>
        <p:nvSpPr>
          <p:cNvPr id="6" name="İçerik Yer Tutucusu 6">
            <a:extLst>
              <a:ext uri="{FF2B5EF4-FFF2-40B4-BE49-F238E27FC236}">
                <a16:creationId xmlns:a16="http://schemas.microsoft.com/office/drawing/2014/main" id="{FC58CDB2-823E-4E99-9BC5-60305903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690" y="2708920"/>
            <a:ext cx="9733444" cy="36711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As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see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changed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object’s</a:t>
            </a:r>
            <a:r>
              <a:rPr lang="tr-TR" dirty="0"/>
              <a:t> name as </a:t>
            </a:r>
            <a:r>
              <a:rPr lang="tr-TR" dirty="0" err="1"/>
              <a:t>linearInterpolator</a:t>
            </a:r>
            <a:r>
              <a:rPr lang="tr-TR" dirty="0"/>
              <a:t>,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them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press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Animation</a:t>
            </a:r>
            <a:r>
              <a:rPr lang="tr-TR" dirty="0"/>
              <a:t> </a:t>
            </a:r>
            <a:r>
              <a:rPr lang="tr-TR" dirty="0" err="1"/>
              <a:t>resource</a:t>
            </a:r>
            <a:r>
              <a:rPr lang="tr-TR" dirty="0"/>
              <a:t> file </a:t>
            </a:r>
            <a:r>
              <a:rPr lang="tr-TR" dirty="0" err="1"/>
              <a:t>button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proceed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rotation.xml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32666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rotation.xml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1FC8161-B315-48F1-A43E-1AAA1BB30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87" y="1268760"/>
            <a:ext cx="1036050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3148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last</a:t>
            </a:r>
            <a:r>
              <a:rPr lang="tr-TR" dirty="0"/>
              <a:t> </a:t>
            </a:r>
            <a:r>
              <a:rPr lang="tr-TR" dirty="0" err="1"/>
              <a:t>touches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finally</a:t>
            </a:r>
            <a:r>
              <a:rPr lang="tr-TR" dirty="0"/>
              <a:t> </a:t>
            </a:r>
            <a:r>
              <a:rPr lang="tr-TR" dirty="0" err="1"/>
              <a:t>finished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start MainActivity.java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 in </a:t>
            </a:r>
            <a:r>
              <a:rPr lang="tr-TR" dirty="0" err="1"/>
              <a:t>harmony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2759753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/>
              <a:t>MainActivity.java: </a:t>
            </a:r>
            <a:r>
              <a:rPr lang="tr-TR" dirty="0"/>
              <a:t>Global </a:t>
            </a:r>
            <a:r>
              <a:rPr lang="tr-TR" dirty="0" err="1"/>
              <a:t>Variables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9131899-677D-47D2-BEBE-B130C3191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48" y="1592796"/>
            <a:ext cx="1036050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5846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r>
              <a:rPr lang="tr-TR" b="1" dirty="0"/>
              <a:t>MainActivity.java: </a:t>
            </a:r>
            <a:r>
              <a:rPr lang="tr-TR" dirty="0" err="1"/>
              <a:t>Defining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variables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33AD3C4-D77B-449B-817D-8F29E6A35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65" y="836711"/>
            <a:ext cx="10360502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6500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r>
              <a:rPr lang="tr-TR" b="1" dirty="0"/>
              <a:t>MainActivity.java: </a:t>
            </a:r>
            <a:r>
              <a:rPr lang="tr-TR" dirty="0"/>
              <a:t>Start </a:t>
            </a:r>
            <a:r>
              <a:rPr lang="tr-TR" dirty="0" err="1"/>
              <a:t>Button’s</a:t>
            </a:r>
            <a:r>
              <a:rPr lang="tr-TR" dirty="0"/>
              <a:t> </a:t>
            </a:r>
            <a:r>
              <a:rPr lang="tr-TR" dirty="0" err="1"/>
              <a:t>onClick</a:t>
            </a:r>
            <a:r>
              <a:rPr lang="tr-TR" dirty="0"/>
              <a:t> </a:t>
            </a:r>
            <a:r>
              <a:rPr lang="tr-TR" dirty="0" err="1"/>
              <a:t>event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00C1016-714F-4A9B-8C91-DF49641BF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7352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r>
              <a:rPr lang="tr-TR" b="1" dirty="0"/>
              <a:t>MainActivity.java: </a:t>
            </a:r>
            <a:r>
              <a:rPr lang="tr-TR" dirty="0"/>
              <a:t>Stop/</a:t>
            </a:r>
            <a:r>
              <a:rPr lang="tr-TR" dirty="0" err="1"/>
              <a:t>Resume</a:t>
            </a:r>
            <a:r>
              <a:rPr lang="tr-TR" dirty="0"/>
              <a:t> </a:t>
            </a:r>
            <a:r>
              <a:rPr lang="tr-TR" dirty="0" err="1"/>
              <a:t>Button’s</a:t>
            </a:r>
            <a:r>
              <a:rPr lang="tr-TR" dirty="0"/>
              <a:t> </a:t>
            </a:r>
            <a:r>
              <a:rPr lang="tr-TR" dirty="0" err="1"/>
              <a:t>onClick</a:t>
            </a:r>
            <a:r>
              <a:rPr lang="tr-TR" dirty="0"/>
              <a:t> </a:t>
            </a:r>
            <a:r>
              <a:rPr lang="tr-TR" dirty="0" err="1"/>
              <a:t>event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BD08239-093B-46EC-BF20-3D99231B0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0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1018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r>
              <a:rPr lang="tr-TR" b="1" dirty="0"/>
              <a:t>MainActivity.java: </a:t>
            </a:r>
            <a:r>
              <a:rPr lang="tr-TR" dirty="0" err="1"/>
              <a:t>Resume</a:t>
            </a:r>
            <a:r>
              <a:rPr lang="tr-TR" dirty="0"/>
              <a:t> </a:t>
            </a:r>
            <a:r>
              <a:rPr lang="tr-TR" dirty="0" err="1"/>
              <a:t>Button’s</a:t>
            </a:r>
            <a:r>
              <a:rPr lang="tr-TR" dirty="0"/>
              <a:t> </a:t>
            </a:r>
            <a:r>
              <a:rPr lang="tr-TR" dirty="0" err="1"/>
              <a:t>onClick</a:t>
            </a:r>
            <a:r>
              <a:rPr lang="tr-TR" dirty="0"/>
              <a:t> </a:t>
            </a:r>
            <a:r>
              <a:rPr lang="tr-TR" dirty="0" err="1"/>
              <a:t>event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0028FC9-12CE-45A4-9CB5-6E89D723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8700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r>
              <a:rPr lang="tr-TR" b="1" dirty="0"/>
              <a:t>MainActivity.java: </a:t>
            </a:r>
            <a:r>
              <a:rPr lang="tr-TR" dirty="0" err="1"/>
              <a:t>Reset</a:t>
            </a:r>
            <a:r>
              <a:rPr lang="tr-TR" dirty="0"/>
              <a:t> </a:t>
            </a:r>
            <a:r>
              <a:rPr lang="tr-TR" dirty="0" err="1"/>
              <a:t>Button’s</a:t>
            </a:r>
            <a:r>
              <a:rPr lang="tr-TR" dirty="0"/>
              <a:t> </a:t>
            </a:r>
            <a:r>
              <a:rPr lang="tr-TR" dirty="0" err="1"/>
              <a:t>onClick</a:t>
            </a:r>
            <a:r>
              <a:rPr lang="tr-TR" dirty="0"/>
              <a:t> </a:t>
            </a:r>
            <a:r>
              <a:rPr lang="tr-TR" dirty="0" err="1"/>
              <a:t>event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101316-E5B4-4A33-8E67-C4F565D4E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790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tr-TR" dirty="0" err="1"/>
              <a:t>Congratulations</a:t>
            </a:r>
            <a:r>
              <a:rPr lang="tr-TR" dirty="0"/>
              <a:t> 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pPr marL="0" indent="0" algn="ctr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finally</a:t>
            </a:r>
            <a:r>
              <a:rPr lang="tr-TR" dirty="0"/>
              <a:t> </a:t>
            </a:r>
            <a:r>
              <a:rPr lang="tr-TR" dirty="0" err="1"/>
              <a:t>finished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!</a:t>
            </a:r>
          </a:p>
          <a:p>
            <a:pPr marL="0" indent="0" algn="ctr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let’s</a:t>
            </a:r>
            <a:r>
              <a:rPr lang="tr-TR" dirty="0"/>
              <a:t> </a:t>
            </a:r>
            <a:r>
              <a:rPr lang="tr-TR" dirty="0" err="1"/>
              <a:t>look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again</a:t>
            </a:r>
            <a:r>
              <a:rPr lang="tr-TR" dirty="0"/>
              <a:t>…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049135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Let’s</a:t>
            </a:r>
            <a:r>
              <a:rPr lang="tr-TR" dirty="0"/>
              <a:t> start </a:t>
            </a:r>
            <a:r>
              <a:rPr lang="tr-TR" dirty="0" err="1"/>
              <a:t>doing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First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open</a:t>
            </a:r>
            <a:r>
              <a:rPr lang="tr-TR" dirty="0"/>
              <a:t> an </a:t>
            </a:r>
            <a:r>
              <a:rPr lang="tr-TR" dirty="0" err="1"/>
              <a:t>empty</a:t>
            </a:r>
            <a:r>
              <a:rPr lang="tr-TR" dirty="0"/>
              <a:t> Project(</a:t>
            </a:r>
            <a:r>
              <a:rPr lang="tr-TR" dirty="0" err="1"/>
              <a:t>Empty</a:t>
            </a:r>
            <a:r>
              <a:rPr lang="tr-TR" dirty="0"/>
              <a:t> Activity)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.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. </a:t>
            </a:r>
          </a:p>
          <a:p>
            <a:pPr marL="0" indent="0">
              <a:buNone/>
            </a:pP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not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deal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layouts</a:t>
            </a:r>
            <a:r>
              <a:rPr lang="tr-TR" dirty="0"/>
              <a:t> </a:t>
            </a:r>
            <a:r>
              <a:rPr lang="tr-TR" dirty="0" err="1"/>
              <a:t>anymore</a:t>
            </a:r>
            <a:r>
              <a:rPr lang="tr-TR" dirty="0"/>
              <a:t>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focus</a:t>
            </a:r>
            <a:r>
              <a:rPr lang="tr-TR" dirty="0"/>
              <a:t> on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.</a:t>
            </a:r>
            <a:r>
              <a:rPr lang="tr-TR" dirty="0" err="1"/>
              <a:t>xml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layouts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available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</a:t>
            </a:r>
            <a:r>
              <a:rPr lang="tr-TR" dirty="0" err="1"/>
              <a:t>Layout</a:t>
            </a:r>
            <a:r>
              <a:rPr lang="tr-TR" dirty="0"/>
              <a:t>. Right-</a:t>
            </a:r>
            <a:r>
              <a:rPr lang="tr-TR" dirty="0" err="1"/>
              <a:t>click</a:t>
            </a:r>
            <a:r>
              <a:rPr lang="tr-TR" dirty="0"/>
              <a:t> here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Project </a:t>
            </a:r>
            <a:r>
              <a:rPr lang="tr-TR" dirty="0" err="1"/>
              <a:t>section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click</a:t>
            </a:r>
            <a:r>
              <a:rPr lang="tr-TR" dirty="0"/>
              <a:t> on New &gt; «</a:t>
            </a:r>
            <a:r>
              <a:rPr lang="tr-TR" dirty="0" err="1"/>
              <a:t>Layout</a:t>
            </a:r>
            <a:r>
              <a:rPr lang="tr-TR" dirty="0"/>
              <a:t> </a:t>
            </a:r>
            <a:r>
              <a:rPr lang="tr-TR" dirty="0" err="1"/>
              <a:t>resouce</a:t>
            </a:r>
            <a:r>
              <a:rPr lang="tr-TR" dirty="0"/>
              <a:t> file» </a:t>
            </a:r>
            <a:r>
              <a:rPr lang="tr-TR" dirty="0" err="1"/>
              <a:t>and</a:t>
            </a:r>
            <a:r>
              <a:rPr lang="tr-TR" dirty="0"/>
              <a:t> name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layout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11526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When</a:t>
            </a:r>
            <a:r>
              <a:rPr lang="tr-TR" b="1" dirty="0"/>
              <a:t>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run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application</a:t>
            </a:r>
            <a:r>
              <a:rPr lang="tr-TR" b="1" dirty="0"/>
              <a:t>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see</a:t>
            </a:r>
            <a:r>
              <a:rPr lang="tr-TR" b="1" dirty="0"/>
              <a:t> </a:t>
            </a:r>
            <a:r>
              <a:rPr lang="tr-TR" b="1" dirty="0" err="1"/>
              <a:t>this</a:t>
            </a:r>
            <a:r>
              <a:rPr lang="tr-TR" b="1" dirty="0"/>
              <a:t>;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7E93D7F-0773-451A-AB50-E8D4CAC03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" y="1426171"/>
            <a:ext cx="2578596" cy="515719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432059E-7608-4E12-AADC-9C57985AF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35" y="1426171"/>
            <a:ext cx="2578596" cy="515719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72702AC-9C84-4FDA-B513-420ED84EB7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88" y="1426171"/>
            <a:ext cx="2578596" cy="5157192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ECB62852-00AB-434C-A452-17546071B1ED}"/>
              </a:ext>
            </a:extLst>
          </p:cNvPr>
          <p:cNvSpPr/>
          <p:nvPr/>
        </p:nvSpPr>
        <p:spPr>
          <a:xfrm>
            <a:off x="3961289" y="2276872"/>
            <a:ext cx="98473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&gt;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5CFD7594-D024-4E0F-B62F-FB56BB1DD459}"/>
              </a:ext>
            </a:extLst>
          </p:cNvPr>
          <p:cNvSpPr/>
          <p:nvPr/>
        </p:nvSpPr>
        <p:spPr>
          <a:xfrm>
            <a:off x="7852242" y="2277384"/>
            <a:ext cx="98473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582903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achievement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, </a:t>
            </a:r>
            <a:r>
              <a:rPr lang="tr-TR" dirty="0" err="1"/>
              <a:t>let’s</a:t>
            </a:r>
            <a:r>
              <a:rPr lang="tr-TR" dirty="0"/>
              <a:t> </a:t>
            </a:r>
            <a:r>
              <a:rPr lang="tr-TR" dirty="0" err="1"/>
              <a:t>watch</a:t>
            </a:r>
            <a:r>
              <a:rPr lang="tr-TR" dirty="0"/>
              <a:t> it </a:t>
            </a:r>
            <a:r>
              <a:rPr lang="tr-TR" dirty="0" err="1"/>
              <a:t>again</a:t>
            </a:r>
            <a:r>
              <a:rPr lang="tr-TR" dirty="0"/>
              <a:t> !</a:t>
            </a:r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40B7B86B-9FE1-4224-8B89-AAFB9694A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5" y="833337"/>
            <a:ext cx="3024336" cy="5750026"/>
          </a:xfrm>
        </p:spPr>
      </p:pic>
    </p:spTree>
    <p:extLst>
      <p:ext uri="{BB962C8B-B14F-4D97-AF65-F5344CB8AC3E}">
        <p14:creationId xmlns:p14="http://schemas.microsoft.com/office/powerpoint/2010/main" val="346877918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b="1" dirty="0" err="1"/>
              <a:t>Thank</a:t>
            </a:r>
            <a:r>
              <a:rPr lang="tr-TR" b="1" dirty="0"/>
              <a:t> </a:t>
            </a:r>
            <a:r>
              <a:rPr lang="tr-TR" b="1" dirty="0" err="1"/>
              <a:t>you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watching</a:t>
            </a:r>
            <a:r>
              <a:rPr lang="tr-TR" b="1" dirty="0"/>
              <a:t> &amp; </a:t>
            </a:r>
            <a:r>
              <a:rPr lang="tr-TR" b="1" dirty="0" err="1"/>
              <a:t>listening</a:t>
            </a:r>
            <a:r>
              <a:rPr lang="tr-TR" b="1" dirty="0"/>
              <a:t>!</a:t>
            </a:r>
            <a:endParaRPr lang="en-US" b="1" dirty="0"/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6238428" y="1700808"/>
            <a:ext cx="5628988" cy="4462272"/>
          </a:xfrm>
        </p:spPr>
        <p:txBody>
          <a:bodyPr rtlCol="0">
            <a:normAutofit fontScale="92500" lnSpcReduction="10000"/>
          </a:bodyPr>
          <a:lstStyle/>
          <a:p>
            <a:pPr marL="0" indent="0" rtl="0">
              <a:buNone/>
            </a:pPr>
            <a:r>
              <a:rPr lang="tr-TR" dirty="0"/>
              <a:t>I </a:t>
            </a:r>
            <a:r>
              <a:rPr lang="tr-TR" dirty="0" err="1"/>
              <a:t>hope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presentation</a:t>
            </a:r>
            <a:r>
              <a:rPr lang="tr-TR" dirty="0"/>
              <a:t> has </a:t>
            </a:r>
            <a:r>
              <a:rPr lang="tr-TR" dirty="0" err="1"/>
              <a:t>brought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something</a:t>
            </a:r>
            <a:r>
              <a:rPr lang="tr-TR" dirty="0"/>
              <a:t>. </a:t>
            </a:r>
          </a:p>
          <a:p>
            <a:pPr marL="0" indent="0" rtl="0">
              <a:buNone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understand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subject</a:t>
            </a:r>
            <a:r>
              <a:rPr lang="tr-TR" dirty="0"/>
              <a:t> </a:t>
            </a:r>
            <a:r>
              <a:rPr lang="tr-TR" dirty="0" err="1"/>
              <a:t>even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,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access</a:t>
            </a:r>
            <a:r>
              <a:rPr lang="tr-TR" dirty="0"/>
              <a:t> </a:t>
            </a:r>
            <a:r>
              <a:rPr lang="tr-TR" dirty="0" err="1"/>
              <a:t>project’s</a:t>
            </a:r>
            <a:r>
              <a:rPr lang="tr-TR" dirty="0"/>
              <a:t> 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dirty="0" err="1"/>
              <a:t>codes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Github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link </a:t>
            </a:r>
            <a:r>
              <a:rPr lang="tr-TR" dirty="0" err="1"/>
              <a:t>below</a:t>
            </a:r>
            <a:r>
              <a:rPr lang="tr-TR" dirty="0"/>
              <a:t>.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sandbox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dirty="0" err="1"/>
              <a:t>Github</a:t>
            </a:r>
            <a:r>
              <a:rPr lang="tr-TR" dirty="0"/>
              <a:t>: </a:t>
            </a:r>
            <a:r>
              <a:rPr lang="tr-TR" dirty="0">
                <a:hlinkClick r:id="rId2"/>
              </a:rPr>
              <a:t>github.com/</a:t>
            </a:r>
            <a:r>
              <a:rPr lang="tr-TR" dirty="0" err="1">
                <a:hlinkClick r:id="rId2"/>
              </a:rPr>
              <a:t>MertKRC</a:t>
            </a:r>
            <a:r>
              <a:rPr lang="tr-TR" dirty="0">
                <a:hlinkClick r:id="rId2"/>
              </a:rPr>
              <a:t>/</a:t>
            </a:r>
            <a:r>
              <a:rPr lang="tr-TR" dirty="0" err="1">
                <a:hlinkClick r:id="rId2"/>
              </a:rPr>
              <a:t>ChronomeRter</a:t>
            </a:r>
            <a:endParaRPr lang="tr-TR" dirty="0"/>
          </a:p>
          <a:p>
            <a:pPr marL="0" indent="0" algn="r" rtl="0">
              <a:buNone/>
            </a:pPr>
            <a:endParaRPr lang="tr-TR" b="1" dirty="0"/>
          </a:p>
          <a:p>
            <a:pPr marL="0" indent="0" algn="r" rtl="0">
              <a:buNone/>
            </a:pPr>
            <a:r>
              <a:rPr lang="tr-TR" b="1" dirty="0"/>
              <a:t>Mert KARACA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7905FBE-57CF-4439-8A88-5E5FD0B6A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498600"/>
            <a:ext cx="3075369" cy="50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98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/>
              <a:t>Design: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E4CF557-5AFD-47A5-8A8F-878942C19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61" y="837018"/>
            <a:ext cx="6500502" cy="57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657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Chronometer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is </a:t>
            </a:r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in </a:t>
            </a:r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files</a:t>
            </a:r>
            <a:r>
              <a:rPr lang="tr-TR" dirty="0"/>
              <a:t>. </a:t>
            </a:r>
            <a:r>
              <a:rPr lang="en-US" dirty="0"/>
              <a:t>But since we want a nice UI design, we'll deal with XML files a bit.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Don’t</a:t>
            </a:r>
            <a:r>
              <a:rPr lang="tr-TR" dirty="0"/>
              <a:t> </a:t>
            </a:r>
            <a:r>
              <a:rPr lang="tr-TR" dirty="0" err="1"/>
              <a:t>worry</a:t>
            </a:r>
            <a:r>
              <a:rPr lang="tr-TR" dirty="0"/>
              <a:t> !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nothing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fear</a:t>
            </a:r>
            <a:r>
              <a:rPr lang="tr-TR" dirty="0"/>
              <a:t>. </a:t>
            </a:r>
            <a:r>
              <a:rPr lang="tr-TR" dirty="0" err="1"/>
              <a:t>We’ll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fun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!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Our</a:t>
            </a:r>
            <a:r>
              <a:rPr lang="tr-TR" dirty="0"/>
              <a:t> activity_main.xml start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. But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design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 in </a:t>
            </a:r>
            <a:r>
              <a:rPr lang="tr-TR" dirty="0" err="1"/>
              <a:t>our</a:t>
            </a:r>
            <a:r>
              <a:rPr lang="tr-TR" dirty="0"/>
              <a:t> UI.</a:t>
            </a:r>
          </a:p>
        </p:txBody>
      </p:sp>
    </p:spTree>
    <p:extLst>
      <p:ext uri="{BB962C8B-B14F-4D97-AF65-F5344CB8AC3E}">
        <p14:creationId xmlns:p14="http://schemas.microsoft.com/office/powerpoint/2010/main" val="33441983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Activity_main.xml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A93F684-0445-45AF-A9A0-66EE0DC0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117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Designing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UI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95BB8E7-EC29-46A5-83DE-8DC35ABD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put here a </a:t>
            </a:r>
            <a:r>
              <a:rPr lang="tr-TR" dirty="0" err="1"/>
              <a:t>black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instead</a:t>
            </a:r>
            <a:r>
              <a:rPr lang="tr-TR" dirty="0"/>
              <a:t> of </a:t>
            </a:r>
            <a:r>
              <a:rPr lang="tr-TR" dirty="0" err="1"/>
              <a:t>default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. </a:t>
            </a:r>
            <a:r>
              <a:rPr lang="tr-TR" dirty="0" err="1"/>
              <a:t>Let’s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file.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access</a:t>
            </a:r>
            <a:r>
              <a:rPr lang="tr-TR" dirty="0"/>
              <a:t> it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path</a:t>
            </a:r>
            <a:r>
              <a:rPr lang="tr-TR" dirty="0"/>
              <a:t>;</a:t>
            </a:r>
          </a:p>
          <a:p>
            <a:pPr marL="0" indent="0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 err="1"/>
              <a:t>App</a:t>
            </a:r>
            <a:r>
              <a:rPr lang="tr-TR" dirty="0"/>
              <a:t> &gt; </a:t>
            </a:r>
            <a:r>
              <a:rPr lang="tr-TR" dirty="0" err="1"/>
              <a:t>Res</a:t>
            </a:r>
            <a:r>
              <a:rPr lang="tr-TR" dirty="0"/>
              <a:t> &gt; </a:t>
            </a:r>
            <a:r>
              <a:rPr lang="tr-TR" dirty="0" err="1"/>
              <a:t>Values</a:t>
            </a:r>
            <a:r>
              <a:rPr lang="tr-TR" dirty="0"/>
              <a:t> &gt; colors.xml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add</a:t>
            </a:r>
            <a:r>
              <a:rPr lang="tr-TR" dirty="0"/>
              <a:t> 16M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give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. As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now</a:t>
            </a:r>
            <a:r>
              <a:rPr lang="tr-T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567165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b="1" dirty="0" err="1"/>
              <a:t>Text</a:t>
            </a:r>
            <a:r>
              <a:rPr lang="tr-TR" b="1" dirty="0"/>
              <a:t>: </a:t>
            </a:r>
            <a:r>
              <a:rPr lang="tr-TR" dirty="0"/>
              <a:t>colors.xml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DA15946-FDF7-4D60-9481-1DC559ADC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836711"/>
            <a:ext cx="10360501" cy="57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930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knik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Üçlü devre hatları sunusu (geniş ekran)</Template>
  <TotalTime>1251</TotalTime>
  <Words>1233</Words>
  <Application>Microsoft Office PowerPoint</Application>
  <PresentationFormat>Özel</PresentationFormat>
  <Paragraphs>123</Paragraphs>
  <Slides>42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5" baseType="lpstr">
      <vt:lpstr>Arial</vt:lpstr>
      <vt:lpstr>Calibri</vt:lpstr>
      <vt:lpstr>Teknik 16x9</vt:lpstr>
      <vt:lpstr>Mobile Programming Subject: Chronometer / Stop Watch</vt:lpstr>
      <vt:lpstr>What is Chronometer Object ?</vt:lpstr>
      <vt:lpstr>To be more spesific, it work like this;</vt:lpstr>
      <vt:lpstr>Let’s start doing our example !</vt:lpstr>
      <vt:lpstr>Design: Activity_main.xml</vt:lpstr>
      <vt:lpstr>Designing the UI</vt:lpstr>
      <vt:lpstr>Text: Activity_main.xml</vt:lpstr>
      <vt:lpstr>Designing the UI</vt:lpstr>
      <vt:lpstr>Text: colors.xml</vt:lpstr>
      <vt:lpstr>Designing the UI</vt:lpstr>
      <vt:lpstr>Text: Activity_main.xml</vt:lpstr>
      <vt:lpstr>Design: Activity_main.xml</vt:lpstr>
      <vt:lpstr>Designing the UI</vt:lpstr>
      <vt:lpstr>Designing the UI</vt:lpstr>
      <vt:lpstr>Designing the UI</vt:lpstr>
      <vt:lpstr>Text: Activity_main.xml</vt:lpstr>
      <vt:lpstr>Designing the UI</vt:lpstr>
      <vt:lpstr>Text &amp; Design: circle_button.xml</vt:lpstr>
      <vt:lpstr>Text &amp; Design: circle_button_yellow.xml</vt:lpstr>
      <vt:lpstr>Text &amp; Design: circle_button_green.xml</vt:lpstr>
      <vt:lpstr>Text &amp; Design: circle_button_red.xml</vt:lpstr>
      <vt:lpstr>Designing the UI</vt:lpstr>
      <vt:lpstr>Text: Activity_main.xml – Start Button</vt:lpstr>
      <vt:lpstr>Text: Activity_main.xml – Pause Button</vt:lpstr>
      <vt:lpstr>Text: Activity_main.xml – Resume Button</vt:lpstr>
      <vt:lpstr>Text: Activity_main.xml – Reset Button</vt:lpstr>
      <vt:lpstr>Design: Activity_main.xml’s last state</vt:lpstr>
      <vt:lpstr>Designing the UI</vt:lpstr>
      <vt:lpstr>Designing the UI</vt:lpstr>
      <vt:lpstr>Text: linear_interpolator.xml</vt:lpstr>
      <vt:lpstr>Text: rotation.xml</vt:lpstr>
      <vt:lpstr>Designing the UI</vt:lpstr>
      <vt:lpstr>MainActivity.java: Global Variables</vt:lpstr>
      <vt:lpstr>MainActivity.java: Defining the value of the variables</vt:lpstr>
      <vt:lpstr>MainActivity.java: Start Button’s onClick event</vt:lpstr>
      <vt:lpstr>MainActivity.java: Stop/Resume Button’s onClick event</vt:lpstr>
      <vt:lpstr>MainActivity.java: Resume Button’s onClick event</vt:lpstr>
      <vt:lpstr>MainActivity.java: Reset Button’s onClick event</vt:lpstr>
      <vt:lpstr>Congratulations !</vt:lpstr>
      <vt:lpstr>When we run the application we see this;</vt:lpstr>
      <vt:lpstr>To see our achievement after our work, let’s watch it again !</vt:lpstr>
      <vt:lpstr>Thank you for watching &amp;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 Programlama Konu: Dialog Fragments</dc:title>
  <dc:creator>Mert KARACA</dc:creator>
  <cp:lastModifiedBy>Mert KARACA</cp:lastModifiedBy>
  <cp:revision>35</cp:revision>
  <dcterms:created xsi:type="dcterms:W3CDTF">2019-11-30T08:38:38Z</dcterms:created>
  <dcterms:modified xsi:type="dcterms:W3CDTF">2019-12-16T23:14:14Z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